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96" r:id="rId2"/>
    <p:sldId id="304" r:id="rId3"/>
    <p:sldId id="305" r:id="rId4"/>
    <p:sldId id="324" r:id="rId5"/>
    <p:sldId id="325" r:id="rId6"/>
    <p:sldId id="331" r:id="rId7"/>
    <p:sldId id="327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FF"/>
    <a:srgbClr val="004AA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11" y="3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14D00-69F9-4157-8EF4-F04C74D3C839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B81D-B784-4F20-8A32-69AF283A8C2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29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3B81D-B784-4F20-8A32-69AF283A8C2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4267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CD 1, </a:t>
            </a:r>
            <a:r>
              <a:rPr lang="es-MX" dirty="0" err="1"/>
              <a:t>Track</a:t>
            </a:r>
            <a:r>
              <a:rPr lang="es-MX" dirty="0"/>
              <a:t> 24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34188-B3A7-4358-A4C1-8D5BC2B7423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552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562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4177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3817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537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22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3756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0741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4820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7727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7163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806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10574-5B5E-47B3-A8C7-17EF10EE3070}" type="datetimeFigureOut">
              <a:rPr lang="es-MX" smtClean="0"/>
              <a:t>14/11/2024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A6905-3A5C-4239-9728-A0F9C19ADAC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7311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BcxmWhY-zx8?si=OW7CrYVKVte7x_Q-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hyperlink" Target="https://youtu.be/IaI9jyz3Q0c?si=Whf5fcWzgld0rGp-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738137-D60E-4927-8C64-FE2DC8AFCA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458" y="1385654"/>
            <a:ext cx="7495082" cy="1157990"/>
          </a:xfrm>
          <a:noFill/>
        </p:spPr>
        <p:txBody>
          <a:bodyPr anchor="ctr"/>
          <a:lstStyle/>
          <a:p>
            <a:pPr algn="l"/>
            <a:r>
              <a:rPr lang="es-MX" b="1" dirty="0" err="1"/>
              <a:t>Unit</a:t>
            </a:r>
            <a:r>
              <a:rPr lang="es-MX" b="1" dirty="0"/>
              <a:t> 2</a:t>
            </a:r>
          </a:p>
        </p:txBody>
      </p:sp>
      <p:pic>
        <p:nvPicPr>
          <p:cNvPr id="7" name="Imagen 6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6FD9E1D-FD34-7DBB-B18D-46098CA0F0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31" y="857250"/>
            <a:ext cx="5143500" cy="5143500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031C908E-8A22-EAE1-4158-6180B279F9DA}"/>
              </a:ext>
            </a:extLst>
          </p:cNvPr>
          <p:cNvSpPr/>
          <p:nvPr/>
        </p:nvSpPr>
        <p:spPr>
          <a:xfrm>
            <a:off x="5711252" y="2246997"/>
            <a:ext cx="2175449" cy="60710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0EB5ED-8905-4551-9FDB-583734423B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458" y="1922733"/>
            <a:ext cx="7495082" cy="1241822"/>
          </a:xfrm>
        </p:spPr>
        <p:txBody>
          <a:bodyPr anchor="ctr">
            <a:normAutofit/>
          </a:bodyPr>
          <a:lstStyle/>
          <a:p>
            <a:pPr algn="l"/>
            <a:r>
              <a:rPr lang="es-MX" sz="3300" b="1" dirty="0" err="1">
                <a:latin typeface="+mj-lt"/>
              </a:rPr>
              <a:t>Lesson</a:t>
            </a:r>
            <a:r>
              <a:rPr lang="es-MX" sz="3300" b="1" dirty="0">
                <a:latin typeface="+mj-lt"/>
              </a:rPr>
              <a:t> 2: I </a:t>
            </a:r>
            <a:r>
              <a:rPr lang="es-MX" sz="3300" b="1" dirty="0" err="1">
                <a:latin typeface="+mj-lt"/>
              </a:rPr>
              <a:t>need</a:t>
            </a:r>
            <a:r>
              <a:rPr lang="es-MX" sz="3300" b="1" dirty="0">
                <a:latin typeface="+mj-lt"/>
              </a:rPr>
              <a:t> </a:t>
            </a:r>
            <a:r>
              <a:rPr lang="es-MX" sz="3300" b="1" dirty="0" err="1">
                <a:latin typeface="+mj-lt"/>
              </a:rPr>
              <a:t>your</a:t>
            </a:r>
            <a:r>
              <a:rPr lang="es-MX" sz="3300" b="1" dirty="0">
                <a:latin typeface="+mj-lt"/>
              </a:rPr>
              <a:t> </a:t>
            </a:r>
            <a:r>
              <a:rPr lang="es-MX" sz="3300" b="1" dirty="0" err="1">
                <a:latin typeface="+mj-lt"/>
              </a:rPr>
              <a:t>help</a:t>
            </a:r>
            <a:r>
              <a:rPr lang="es-MX" sz="3300" b="1" dirty="0">
                <a:latin typeface="+mj-lt"/>
              </a:rPr>
              <a:t> </a:t>
            </a:r>
            <a:r>
              <a:rPr lang="es-MX" sz="3300" b="1" dirty="0" err="1">
                <a:latin typeface="+mj-lt"/>
              </a:rPr>
              <a:t>to</a:t>
            </a:r>
            <a:r>
              <a:rPr lang="es-MX" sz="3300" b="1" dirty="0">
                <a:latin typeface="+mj-lt"/>
              </a:rPr>
              <a:t> </a:t>
            </a:r>
            <a:r>
              <a:rPr lang="es-MX" sz="3300" b="1" dirty="0" err="1">
                <a:solidFill>
                  <a:schemeClr val="bg1"/>
                </a:solidFill>
                <a:latin typeface="+mj-lt"/>
              </a:rPr>
              <a:t>go</a:t>
            </a:r>
            <a:r>
              <a:rPr lang="es-MX" sz="3300" b="1" dirty="0">
                <a:solidFill>
                  <a:schemeClr val="bg1"/>
                </a:solidFill>
                <a:latin typeface="+mj-lt"/>
              </a:rPr>
              <a:t> shopping</a:t>
            </a:r>
            <a:r>
              <a:rPr lang="es-MX" sz="3300" b="1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1663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F3E68-0DF7-0988-9D45-72BB0FE5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8951"/>
            <a:ext cx="7886700" cy="1325563"/>
          </a:xfrm>
        </p:spPr>
        <p:txBody>
          <a:bodyPr/>
          <a:lstStyle/>
          <a:p>
            <a:r>
              <a:rPr lang="es-MX" b="1" dirty="0" err="1"/>
              <a:t>The</a:t>
            </a:r>
            <a:r>
              <a:rPr lang="es-MX" b="1" dirty="0"/>
              <a:t> </a:t>
            </a:r>
            <a:r>
              <a:rPr lang="es-MX" b="1" dirty="0" err="1"/>
              <a:t>meaning</a:t>
            </a:r>
            <a:r>
              <a:rPr lang="es-MX" b="1" dirty="0"/>
              <a:t> </a:t>
            </a:r>
            <a:r>
              <a:rPr lang="es-MX" b="1" dirty="0" err="1"/>
              <a:t>of</a:t>
            </a:r>
            <a:r>
              <a:rPr lang="es-MX" b="1" dirty="0"/>
              <a:t> </a:t>
            </a:r>
            <a:r>
              <a:rPr lang="es-MX" b="1" dirty="0" err="1"/>
              <a:t>colors</a:t>
            </a:r>
            <a:endParaRPr lang="en-U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3BB1A3-861B-35CA-31B5-D273ACCE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4651"/>
            <a:ext cx="9144000" cy="325956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7C5D244-0A26-82F2-FC34-9B557BEB1A13}"/>
              </a:ext>
            </a:extLst>
          </p:cNvPr>
          <p:cNvSpPr txBox="1">
            <a:spLocks/>
          </p:cNvSpPr>
          <p:nvPr/>
        </p:nvSpPr>
        <p:spPr>
          <a:xfrm>
            <a:off x="481247" y="4137285"/>
            <a:ext cx="8542832" cy="272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4000"/>
              </a:lnSpc>
            </a:pPr>
            <a:r>
              <a:rPr lang="es-MX" sz="2400" b="1" dirty="0" err="1"/>
              <a:t>What</a:t>
            </a:r>
            <a:r>
              <a:rPr lang="es-MX" sz="2400" b="1" dirty="0"/>
              <a:t> </a:t>
            </a:r>
            <a:r>
              <a:rPr lang="es-MX" sz="2400" b="1" dirty="0" err="1"/>
              <a:t>is</a:t>
            </a:r>
            <a:r>
              <a:rPr lang="es-MX" sz="2400" b="1" dirty="0"/>
              <a:t> </a:t>
            </a:r>
            <a:r>
              <a:rPr lang="es-MX" sz="2400" b="1" dirty="0" err="1"/>
              <a:t>your</a:t>
            </a:r>
            <a:r>
              <a:rPr lang="es-MX" sz="2400" b="1" dirty="0"/>
              <a:t> favorite color?</a:t>
            </a:r>
          </a:p>
          <a:p>
            <a:pPr>
              <a:lnSpc>
                <a:spcPct val="124000"/>
              </a:lnSpc>
            </a:pPr>
            <a:r>
              <a:rPr lang="es-MX" sz="2400" b="1" dirty="0"/>
              <a:t>Do </a:t>
            </a:r>
            <a:r>
              <a:rPr lang="es-MX" sz="2400" b="1" dirty="0" err="1"/>
              <a:t>you</a:t>
            </a:r>
            <a:r>
              <a:rPr lang="es-MX" sz="2400" b="1" dirty="0"/>
              <a:t> </a:t>
            </a:r>
            <a:r>
              <a:rPr lang="es-MX" sz="2400" b="1" dirty="0" err="1"/>
              <a:t>think</a:t>
            </a:r>
            <a:r>
              <a:rPr lang="es-MX" sz="2400" b="1" dirty="0"/>
              <a:t> </a:t>
            </a:r>
            <a:r>
              <a:rPr lang="es-MX" sz="2400" b="1" dirty="0" err="1"/>
              <a:t>colors</a:t>
            </a:r>
            <a:r>
              <a:rPr lang="es-MX" sz="2400" b="1" dirty="0"/>
              <a:t> </a:t>
            </a:r>
            <a:r>
              <a:rPr lang="es-MX" sz="2400" b="1" dirty="0" err="1"/>
              <a:t>reflect</a:t>
            </a:r>
            <a:r>
              <a:rPr lang="es-MX" sz="2400" b="1" dirty="0"/>
              <a:t> </a:t>
            </a:r>
            <a:r>
              <a:rPr lang="es-MX" sz="2400" b="1" dirty="0" err="1"/>
              <a:t>personality</a:t>
            </a:r>
            <a:r>
              <a:rPr lang="es-MX" sz="2400" b="1" dirty="0"/>
              <a:t>?</a:t>
            </a:r>
          </a:p>
          <a:p>
            <a:pPr>
              <a:lnSpc>
                <a:spcPct val="124000"/>
              </a:lnSpc>
            </a:pPr>
            <a:r>
              <a:rPr lang="es-MX" sz="2400" b="1" dirty="0" err="1"/>
              <a:t>Does</a:t>
            </a:r>
            <a:r>
              <a:rPr lang="es-MX" sz="2400" b="1" dirty="0"/>
              <a:t> </a:t>
            </a:r>
            <a:r>
              <a:rPr lang="es-MX" sz="2400" b="1" dirty="0" err="1"/>
              <a:t>your</a:t>
            </a:r>
            <a:r>
              <a:rPr lang="es-MX" sz="2400" b="1" dirty="0"/>
              <a:t> favorite color show </a:t>
            </a:r>
            <a:r>
              <a:rPr lang="es-MX" sz="2400" b="1" dirty="0" err="1"/>
              <a:t>your</a:t>
            </a:r>
            <a:r>
              <a:rPr lang="es-MX" sz="2400" b="1" dirty="0"/>
              <a:t> </a:t>
            </a:r>
            <a:r>
              <a:rPr lang="es-MX" sz="2400" b="1" dirty="0" err="1"/>
              <a:t>personality</a:t>
            </a:r>
            <a:r>
              <a:rPr lang="es-MX" sz="2400" b="1" dirty="0"/>
              <a:t> (</a:t>
            </a:r>
            <a:r>
              <a:rPr lang="es-MX" sz="2400" b="1" dirty="0" err="1"/>
              <a:t>according</a:t>
            </a:r>
            <a:r>
              <a:rPr lang="es-MX" sz="2400" b="1" dirty="0"/>
              <a:t> </a:t>
            </a:r>
            <a:r>
              <a:rPr lang="es-MX" sz="2400" b="1" dirty="0" err="1"/>
              <a:t>to</a:t>
            </a:r>
            <a:r>
              <a:rPr lang="es-MX" sz="2400" b="1" dirty="0"/>
              <a:t> </a:t>
            </a:r>
            <a:r>
              <a:rPr lang="es-MX" sz="2400" b="1" dirty="0" err="1"/>
              <a:t>the</a:t>
            </a:r>
            <a:r>
              <a:rPr lang="es-MX" sz="2400" b="1" dirty="0"/>
              <a:t> </a:t>
            </a:r>
            <a:r>
              <a:rPr lang="es-MX" sz="2400" b="1" dirty="0" err="1"/>
              <a:t>meaning</a:t>
            </a:r>
            <a:r>
              <a:rPr lang="es-MX" sz="2400" b="1" dirty="0"/>
              <a:t> </a:t>
            </a:r>
            <a:r>
              <a:rPr lang="es-MX" sz="2400" b="1" dirty="0" err="1"/>
              <a:t>shown</a:t>
            </a:r>
            <a:r>
              <a:rPr lang="es-MX" sz="2400" b="1" dirty="0"/>
              <a:t> </a:t>
            </a:r>
            <a:r>
              <a:rPr lang="es-MX" sz="2400" b="1" dirty="0" err="1"/>
              <a:t>on</a:t>
            </a:r>
            <a:r>
              <a:rPr lang="es-MX" sz="2400" b="1" dirty="0"/>
              <a:t> </a:t>
            </a:r>
            <a:r>
              <a:rPr lang="es-MX" sz="2400" b="1" dirty="0" err="1"/>
              <a:t>the</a:t>
            </a:r>
            <a:r>
              <a:rPr lang="es-MX" sz="2400" b="1" dirty="0"/>
              <a:t> </a:t>
            </a:r>
            <a:r>
              <a:rPr lang="es-MX" sz="2400" b="1" dirty="0" err="1"/>
              <a:t>image</a:t>
            </a:r>
            <a:r>
              <a:rPr lang="es-MX" sz="2400" b="1" dirty="0"/>
              <a:t>)?</a:t>
            </a:r>
          </a:p>
        </p:txBody>
      </p:sp>
    </p:spTree>
    <p:extLst>
      <p:ext uri="{BB962C8B-B14F-4D97-AF65-F5344CB8AC3E}">
        <p14:creationId xmlns:p14="http://schemas.microsoft.com/office/powerpoint/2010/main" val="1240065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EB732-909E-C6C7-12DD-6C3A06BA5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 Track 20">
            <a:hlinkClick r:id="" action="ppaction://media"/>
            <a:extLst>
              <a:ext uri="{FF2B5EF4-FFF2-40B4-BE49-F238E27FC236}">
                <a16:creationId xmlns:a16="http://schemas.microsoft.com/office/drawing/2014/main" id="{F355D39D-6972-F6F4-9989-0E2BFA68E33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705225"/>
            <a:ext cx="304800" cy="304800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674B34-CC86-FA7C-16D5-A1ED64A8E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93" y="365126"/>
            <a:ext cx="8314813" cy="5143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D70B38-2F7F-EA97-44F0-2F30F0AC9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114" y="5598000"/>
            <a:ext cx="1418886" cy="126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F7288C-4EEF-DED5-020A-C7C7E548BD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93" y="5725499"/>
            <a:ext cx="1692814" cy="83524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62990F6-768D-61E5-D38E-34ABD5050BC4}"/>
              </a:ext>
            </a:extLst>
          </p:cNvPr>
          <p:cNvSpPr txBox="1"/>
          <p:nvPr/>
        </p:nvSpPr>
        <p:spPr>
          <a:xfrm>
            <a:off x="2031167" y="5819953"/>
            <a:ext cx="4319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/>
              <a:t>Record</a:t>
            </a:r>
            <a:r>
              <a:rPr lang="es-MX" b="1" dirty="0"/>
              <a:t> </a:t>
            </a:r>
            <a:r>
              <a:rPr lang="es-MX" b="1" dirty="0" err="1"/>
              <a:t>your</a:t>
            </a:r>
            <a:r>
              <a:rPr lang="es-MX" b="1" dirty="0"/>
              <a:t> </a:t>
            </a:r>
            <a:r>
              <a:rPr lang="es-MX" b="1" dirty="0" err="1"/>
              <a:t>conversation</a:t>
            </a:r>
            <a:r>
              <a:rPr lang="es-MX" b="1" dirty="0"/>
              <a:t> </a:t>
            </a:r>
            <a:r>
              <a:rPr lang="es-MX" b="1" dirty="0" err="1"/>
              <a:t>with</a:t>
            </a:r>
            <a:r>
              <a:rPr lang="es-MX" b="1" dirty="0"/>
              <a:t> a </a:t>
            </a:r>
            <a:r>
              <a:rPr lang="es-MX" b="1" dirty="0" err="1"/>
              <a:t>classmate</a:t>
            </a:r>
            <a:r>
              <a:rPr lang="es-MX" b="1" dirty="0"/>
              <a:t>.</a:t>
            </a:r>
            <a:br>
              <a:rPr lang="es-MX" b="1" dirty="0"/>
            </a:br>
            <a:r>
              <a:rPr lang="es-MX" b="1" dirty="0" err="1"/>
              <a:t>Send</a:t>
            </a:r>
            <a:r>
              <a:rPr lang="es-MX" b="1" dirty="0"/>
              <a:t> </a:t>
            </a:r>
            <a:r>
              <a:rPr lang="es-MX" b="1" dirty="0" err="1"/>
              <a:t>it</a:t>
            </a:r>
            <a:r>
              <a:rPr lang="es-MX" b="1" dirty="0"/>
              <a:t> </a:t>
            </a:r>
            <a:r>
              <a:rPr lang="es-MX" b="1" dirty="0" err="1"/>
              <a:t>to</a:t>
            </a:r>
            <a:r>
              <a:rPr lang="es-MX" b="1" dirty="0"/>
              <a:t> </a:t>
            </a:r>
            <a:r>
              <a:rPr lang="es-MX" b="1" dirty="0" err="1"/>
              <a:t>the</a:t>
            </a:r>
            <a:r>
              <a:rPr lang="es-MX" b="1" dirty="0"/>
              <a:t> WhatsApp </a:t>
            </a:r>
            <a:r>
              <a:rPr lang="es-MX" b="1" dirty="0" err="1"/>
              <a:t>group</a:t>
            </a:r>
            <a:r>
              <a:rPr lang="es-MX" b="1" dirty="0"/>
              <a:t> chat.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8424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4C558C-3392-45EF-B287-704C0753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22 Track 22">
            <a:hlinkClick r:id="" action="ppaction://media"/>
            <a:extLst>
              <a:ext uri="{FF2B5EF4-FFF2-40B4-BE49-F238E27FC236}">
                <a16:creationId xmlns:a16="http://schemas.microsoft.com/office/drawing/2014/main" id="{3DC0F2A7-5EC1-3165-8D71-F23930866042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705225"/>
            <a:ext cx="304800" cy="30480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5567248-AB13-4940-85D5-5C19CE16D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1066"/>
            <a:ext cx="9144000" cy="50077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12BB94A-43D8-67A8-A806-C98B99E36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175" y="5590220"/>
            <a:ext cx="1416825" cy="1258170"/>
          </a:xfrm>
          <a:prstGeom prst="rect">
            <a:avLst/>
          </a:prstGeom>
        </p:spPr>
      </p:pic>
      <p:pic>
        <p:nvPicPr>
          <p:cNvPr id="8" name="Imagen 7">
            <a:hlinkClick r:id="rId8"/>
            <a:extLst>
              <a:ext uri="{FF2B5EF4-FFF2-40B4-BE49-F238E27FC236}">
                <a16:creationId xmlns:a16="http://schemas.microsoft.com/office/drawing/2014/main" id="{6D617AFC-571E-414E-B464-AE932D789E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0817" y="5397855"/>
            <a:ext cx="2581635" cy="1457528"/>
          </a:xfrm>
          <a:prstGeom prst="rect">
            <a:avLst/>
          </a:prstGeom>
        </p:spPr>
      </p:pic>
      <p:pic>
        <p:nvPicPr>
          <p:cNvPr id="9" name="Imagen 8">
            <a:hlinkClick r:id="rId10"/>
            <a:extLst>
              <a:ext uri="{FF2B5EF4-FFF2-40B4-BE49-F238E27FC236}">
                <a16:creationId xmlns:a16="http://schemas.microsoft.com/office/drawing/2014/main" id="{3288E62C-16BA-B385-9511-8DEE211B19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4400" y="5360380"/>
            <a:ext cx="2581635" cy="1457528"/>
          </a:xfrm>
          <a:prstGeom prst="rect">
            <a:avLst/>
          </a:prstGeom>
        </p:spPr>
      </p:pic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3B0357B8-B9F8-BAF0-063A-F28FA219ADBD}"/>
              </a:ext>
            </a:extLst>
          </p:cNvPr>
          <p:cNvCxnSpPr/>
          <p:nvPr/>
        </p:nvCxnSpPr>
        <p:spPr>
          <a:xfrm flipV="1">
            <a:off x="2581635" y="4929476"/>
            <a:ext cx="0" cy="660744"/>
          </a:xfrm>
          <a:prstGeom prst="straightConnector1">
            <a:avLst/>
          </a:prstGeom>
          <a:ln w="76200">
            <a:solidFill>
              <a:srgbClr val="007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696E191A-EE54-9DD4-1942-B73C40711B29}"/>
              </a:ext>
            </a:extLst>
          </p:cNvPr>
          <p:cNvCxnSpPr/>
          <p:nvPr/>
        </p:nvCxnSpPr>
        <p:spPr>
          <a:xfrm flipV="1">
            <a:off x="6015217" y="4975245"/>
            <a:ext cx="0" cy="660744"/>
          </a:xfrm>
          <a:prstGeom prst="straightConnector1">
            <a:avLst/>
          </a:prstGeom>
          <a:ln w="76200">
            <a:solidFill>
              <a:srgbClr val="007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6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0FD5C-BBB3-4DDF-B7D1-64AF5B1F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A358C5-A2E7-44D3-A848-F51C90E22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8FC98F-FFE3-4039-86D9-236018702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016473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323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6F601-8650-EE1B-337D-80F669F4D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3851C0-A2AF-A883-16D4-E8470BE7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9144000" cy="418538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0DDBD74-08C3-6302-2E26-F8234534E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728" y="5657633"/>
            <a:ext cx="1692814" cy="83524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D2265AF-6814-EC22-3012-4D0698ECCE49}"/>
              </a:ext>
            </a:extLst>
          </p:cNvPr>
          <p:cNvSpPr txBox="1"/>
          <p:nvPr/>
        </p:nvSpPr>
        <p:spPr>
          <a:xfrm>
            <a:off x="3350302" y="5752087"/>
            <a:ext cx="4319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/>
              <a:t>Record</a:t>
            </a:r>
            <a:r>
              <a:rPr lang="es-MX" b="1" dirty="0"/>
              <a:t> </a:t>
            </a:r>
            <a:r>
              <a:rPr lang="es-MX" b="1" dirty="0" err="1"/>
              <a:t>your</a:t>
            </a:r>
            <a:r>
              <a:rPr lang="es-MX" b="1" dirty="0"/>
              <a:t> </a:t>
            </a:r>
            <a:r>
              <a:rPr lang="es-MX" b="1" dirty="0" err="1"/>
              <a:t>conversation</a:t>
            </a:r>
            <a:r>
              <a:rPr lang="es-MX" b="1" dirty="0"/>
              <a:t> </a:t>
            </a:r>
            <a:r>
              <a:rPr lang="es-MX" b="1" dirty="0" err="1"/>
              <a:t>with</a:t>
            </a:r>
            <a:r>
              <a:rPr lang="es-MX" b="1" dirty="0"/>
              <a:t> a </a:t>
            </a:r>
            <a:r>
              <a:rPr lang="es-MX" b="1" dirty="0" err="1"/>
              <a:t>classmate</a:t>
            </a:r>
            <a:r>
              <a:rPr lang="es-MX" b="1" dirty="0"/>
              <a:t>.</a:t>
            </a:r>
            <a:br>
              <a:rPr lang="es-MX" b="1" dirty="0"/>
            </a:br>
            <a:r>
              <a:rPr lang="es-MX" b="1" dirty="0" err="1"/>
              <a:t>Send</a:t>
            </a:r>
            <a:r>
              <a:rPr lang="es-MX" b="1" dirty="0"/>
              <a:t> </a:t>
            </a:r>
            <a:r>
              <a:rPr lang="es-MX" b="1" dirty="0" err="1"/>
              <a:t>it</a:t>
            </a:r>
            <a:r>
              <a:rPr lang="es-MX" b="1" dirty="0"/>
              <a:t> </a:t>
            </a:r>
            <a:r>
              <a:rPr lang="es-MX" b="1" dirty="0" err="1"/>
              <a:t>to</a:t>
            </a:r>
            <a:r>
              <a:rPr lang="es-MX" b="1" dirty="0"/>
              <a:t> </a:t>
            </a:r>
            <a:r>
              <a:rPr lang="es-MX" b="1" dirty="0" err="1"/>
              <a:t>the</a:t>
            </a:r>
            <a:r>
              <a:rPr lang="es-MX" b="1" dirty="0"/>
              <a:t> WhatsApp </a:t>
            </a:r>
            <a:r>
              <a:rPr lang="es-MX" b="1" dirty="0" err="1"/>
              <a:t>group</a:t>
            </a:r>
            <a:r>
              <a:rPr lang="es-MX" b="1" dirty="0"/>
              <a:t> chat.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67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4 Track 24">
            <a:hlinkClick r:id="" action="ppaction://media"/>
            <a:extLst>
              <a:ext uri="{FF2B5EF4-FFF2-40B4-BE49-F238E27FC236}">
                <a16:creationId xmlns:a16="http://schemas.microsoft.com/office/drawing/2014/main" id="{C3AC2222-A84D-0878-E2A5-7129CA84C18A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89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848100"/>
            <a:ext cx="304800" cy="3048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E0CEFEE-C714-4632-A9DC-631FBEC7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7C78605-709C-4F47-9CD7-3ECB2B04E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1855334"/>
            <a:ext cx="9177566" cy="36346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93D710-1269-08EA-6D30-5667A41B9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114" y="5598000"/>
            <a:ext cx="1418886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0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8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557</TotalTime>
  <Words>86</Words>
  <Application>Microsoft Office PowerPoint</Application>
  <PresentationFormat>Presentación en pantalla (4:3)</PresentationFormat>
  <Paragraphs>11</Paragraphs>
  <Slides>7</Slides>
  <Notes>2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2013 - Tema de 2022</vt:lpstr>
      <vt:lpstr>Unit 2</vt:lpstr>
      <vt:lpstr>The meaning of colors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</dc:title>
  <dc:creator>Rocío Bolado</dc:creator>
  <cp:lastModifiedBy>Rocío Bolado</cp:lastModifiedBy>
  <cp:revision>87</cp:revision>
  <dcterms:created xsi:type="dcterms:W3CDTF">2019-08-23T14:44:18Z</dcterms:created>
  <dcterms:modified xsi:type="dcterms:W3CDTF">2024-11-14T15:22:52Z</dcterms:modified>
</cp:coreProperties>
</file>